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14" r:id="rId2"/>
    <p:sldId id="511" r:id="rId3"/>
    <p:sldId id="508" r:id="rId4"/>
    <p:sldId id="509" r:id="rId5"/>
    <p:sldId id="514" r:id="rId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1"/>
    <p:restoredTop sz="94560"/>
  </p:normalViewPr>
  <p:slideViewPr>
    <p:cSldViewPr snapToGrid="0" snapToObjects="1">
      <p:cViewPr varScale="1">
        <p:scale>
          <a:sx n="115" d="100"/>
          <a:sy n="115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Pavlos PAPADOPOULOS | PhD Student | PhD | Edinburgh Napier University ...">
            <a:extLst>
              <a:ext uri="{FF2B5EF4-FFF2-40B4-BE49-F238E27FC236}">
                <a16:creationId xmlns:a16="http://schemas.microsoft.com/office/drawing/2014/main" id="{14E5432F-6E18-2738-937F-BEA89FB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27" y="1351955"/>
            <a:ext cx="691593" cy="6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B2ACA4-FF7E-507E-1257-12BA3572B79F}"/>
              </a:ext>
            </a:extLst>
          </p:cNvPr>
          <p:cNvSpPr/>
          <p:nvPr/>
        </p:nvSpPr>
        <p:spPr>
          <a:xfrm>
            <a:off x="5500570" y="1588786"/>
            <a:ext cx="2537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Pavlos</a:t>
            </a:r>
            <a:r>
              <a:rPr lang="en-GB" sz="1600" dirty="0"/>
              <a:t> Papadopoulos</a:t>
            </a:r>
            <a:endParaRPr lang="en-US" sz="1500" dirty="0"/>
          </a:p>
        </p:txBody>
      </p:sp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306482" cy="12629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66DE78F-4F85-395B-3C05-3726862E0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1" y="1576727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78</Words>
  <Application>Microsoft Macintosh PowerPoint</Application>
  <PresentationFormat>On-screen Show (16:10)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14</cp:revision>
  <dcterms:modified xsi:type="dcterms:W3CDTF">2022-09-14T17:45:10Z</dcterms:modified>
</cp:coreProperties>
</file>